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0284F06-DD64-F84A-901E-6A2988292A49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38906"/>
            <a:ext cx="6400800" cy="747294"/>
          </a:xfrm>
        </p:spPr>
        <p:txBody>
          <a:bodyPr>
            <a:normAutofit/>
          </a:bodyPr>
          <a:lstStyle/>
          <a:p>
            <a:r>
              <a:rPr lang="es-ES_tradnl" dirty="0" smtClean="0"/>
              <a:t>Para hacer el vestido hacer esto 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-24603" y="1213955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El nombre del vestido es Rosas. Michelle Correa es la diseñadora del vestido. El vestido es una falda y una camisa. La parte de abajo del vestido es blanco y tiene muchas </a:t>
            </a:r>
            <a:r>
              <a:rPr lang="es-ES_tradnl" dirty="0" smtClean="0">
                <a:solidFill>
                  <a:srgbClr val="000000"/>
                </a:solidFill>
              </a:rPr>
              <a:t>rosas</a:t>
            </a:r>
            <a:r>
              <a:rPr lang="es-ES_tradnl" dirty="0" smtClean="0"/>
              <a:t>. La parte de arriba es blanca y tiene rosas. puedes usar este </a:t>
            </a:r>
            <a:r>
              <a:rPr lang="es-ES_tradnl" dirty="0" err="1" smtClean="0"/>
              <a:t>vestio</a:t>
            </a:r>
            <a:r>
              <a:rPr lang="es-ES_tradnl" dirty="0" smtClean="0"/>
              <a:t> en un </a:t>
            </a:r>
            <a:r>
              <a:rPr lang="es-ES_tradnl" dirty="0" err="1" smtClean="0"/>
              <a:t>Fashion</a:t>
            </a:r>
            <a:r>
              <a:rPr lang="es-ES_tradnl" dirty="0" smtClean="0"/>
              <a:t> show. </a:t>
            </a:r>
            <a:r>
              <a:rPr lang="es-ES_tradnl" dirty="0" smtClean="0">
                <a:solidFill>
                  <a:srgbClr val="000000"/>
                </a:solidFill>
              </a:rPr>
              <a:t>Los materiales </a:t>
            </a:r>
            <a:r>
              <a:rPr lang="es-ES_tradnl" dirty="0" smtClean="0"/>
              <a:t>del vestido</a:t>
            </a:r>
            <a:r>
              <a:rPr lang="es-ES_tradnl" dirty="0" smtClean="0">
                <a:solidFill>
                  <a:srgbClr val="000000"/>
                </a:solidFill>
              </a:rPr>
              <a:t> son </a:t>
            </a:r>
            <a:r>
              <a:rPr lang="es-ES_tradnl" dirty="0" smtClean="0"/>
              <a:t>papel rojo y blanco, cinta pegante, tijeras y pegante. </a:t>
            </a:r>
            <a:r>
              <a:rPr lang="es-ES_tradnl" dirty="0" smtClean="0">
                <a:solidFill>
                  <a:srgbClr val="000000"/>
                </a:solidFill>
              </a:rPr>
              <a:t>Me gusta las rosas </a:t>
            </a:r>
            <a:r>
              <a:rPr lang="es-ES_tradnl" dirty="0" smtClean="0"/>
              <a:t>en el parte de abajo del vestido </a:t>
            </a:r>
            <a:endParaRPr lang="es-ES_tradnl" dirty="0"/>
          </a:p>
        </p:txBody>
      </p:sp>
      <p:sp>
        <p:nvSpPr>
          <p:cNvPr id="6" name="TextBox 5"/>
          <p:cNvSpPr txBox="1"/>
          <p:nvPr/>
        </p:nvSpPr>
        <p:spPr>
          <a:xfrm>
            <a:off x="2296523" y="3870090"/>
            <a:ext cx="682287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Tx/>
              <a:buChar char="-"/>
            </a:pPr>
            <a:r>
              <a:rPr lang="es-ES_tradnl" dirty="0">
                <a:solidFill>
                  <a:srgbClr val="000000"/>
                </a:solidFill>
              </a:rPr>
              <a:t>Y</a:t>
            </a:r>
            <a:r>
              <a:rPr lang="es-ES_tradnl" dirty="0" smtClean="0">
                <a:solidFill>
                  <a:srgbClr val="000000"/>
                </a:solidFill>
              </a:rPr>
              <a:t>o estoy Cortando papeles </a:t>
            </a:r>
            <a:r>
              <a:rPr lang="es-ES_tradnl" dirty="0"/>
              <a:t>r</a:t>
            </a:r>
            <a:r>
              <a:rPr lang="es-ES_tradnl" dirty="0" smtClean="0"/>
              <a:t>ojos y blancos. - Yo estoy Cortando los papeles en círculos. - Yo estoy cortando los círculos para hacer las rosas.   - Yo estoy pegando las rosa con pegante en la parte de abajo del vestido. - También estoy pegando pocas rosas en la parte de arriba del vestido. - Estoy Pegando la camisa y la Falda juntas.</a:t>
            </a:r>
          </a:p>
          <a:p>
            <a:pPr marL="285750" indent="-285750" algn="r">
              <a:buFontTx/>
              <a:buChar char="-"/>
            </a:pPr>
            <a:endParaRPr lang="es-ES_tradnl" dirty="0" smtClean="0"/>
          </a:p>
          <a:p>
            <a:pPr marL="285750" indent="-285750" algn="r">
              <a:buFontTx/>
              <a:buChar char="-"/>
            </a:pPr>
            <a:endParaRPr lang="es-ES_tradnl" dirty="0"/>
          </a:p>
        </p:txBody>
      </p:sp>
      <p:pic>
        <p:nvPicPr>
          <p:cNvPr id="5" name="Picture 4" descr="Photo on 3-5-13 at 12.42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240" r="10647" b="11174"/>
          <a:stretch/>
        </p:blipFill>
        <p:spPr>
          <a:xfrm>
            <a:off x="-2176481" y="3027879"/>
            <a:ext cx="5343378" cy="383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6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52</TotalTime>
  <Words>164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10</cp:revision>
  <dcterms:created xsi:type="dcterms:W3CDTF">2013-03-04T18:17:21Z</dcterms:created>
  <dcterms:modified xsi:type="dcterms:W3CDTF">2013-03-06T18:14:11Z</dcterms:modified>
</cp:coreProperties>
</file>